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1" r:id="rId5"/>
    <p:sldId id="262" r:id="rId6"/>
    <p:sldId id="264" r:id="rId7"/>
    <p:sldId id="265" r:id="rId8"/>
    <p:sldId id="266" r:id="rId9"/>
    <p:sldId id="267" r:id="rId10"/>
    <p:sldId id="270" r:id="rId11"/>
    <p:sldId id="268" r:id="rId12"/>
    <p:sldId id="25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1E9E83-3AB2-4856-AE68-272A80E4FFF2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8A90F-C6B4-4497-961C-051CF7EAC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8A90F-C6B4-4497-961C-051CF7EACC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9200" y="838200"/>
            <a:ext cx="655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 ফুলের শুভেচ্ছা 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BeautifulRedFlow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2209800"/>
            <a:ext cx="5791200" cy="424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609600"/>
            <a:ext cx="381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বাডির কাজ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133600"/>
            <a:ext cx="7239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মানচিত্রের উপরে,নিচে, দানে, বায়ে, কোন দিকে কি দিক তা লিখে আনবে।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38100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Lotus-Flower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1600200"/>
            <a:ext cx="5410200" cy="44865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200" y="152400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সকলকে ধন্যবাদ</a:t>
            </a:r>
            <a:endParaRPr lang="en-US" sz="7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5240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পরিবেশ পরিচিতি – সমাজ   </a:t>
            </a:r>
            <a:endParaRPr lang="en-US" sz="5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152400"/>
            <a:ext cx="579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পাঠের শিরোনাম  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2895600"/>
            <a:ext cx="7467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পাঠের অংশ </a:t>
            </a:r>
            <a:endParaRPr lang="en-US" sz="6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4572000"/>
            <a:ext cx="678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বাংলাদেশের সীমা</a:t>
            </a:r>
            <a:endParaRPr lang="en-US" sz="5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28600"/>
            <a:ext cx="4953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2260937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মোঃ জানে আলম </a:t>
            </a:r>
            <a:endParaRPr lang="en-US" sz="6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3720405"/>
            <a:ext cx="624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মোহাম্মদপুর সরকারি প্রাথমিক বিদ্যালয়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পানছডি, খাগডাছডি।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304800"/>
            <a:ext cx="6629400" cy="144655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8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3705761"/>
            <a:ext cx="792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২। বাংলাদেশের সীমারেখা বর্ণনা করতে পারবে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2860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১।  মানচিত্রের বিভিন্ন দিক সম্পর্কে বলতে পারবে। 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49530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৩।  বাংলাদেশের উত্তর , দক্ষিণ, পূর্ব ও পশ্চিম দিকে কি কি রয়েছে তা লিখতে পারবে ।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228600"/>
            <a:ext cx="8153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তোমাদের জন্য একটা সুন্দর  জিনিস রেখেছি , সেটি দেখ। </a:t>
            </a:r>
            <a:endParaRPr lang="en-US" sz="4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2286000"/>
            <a:ext cx="36576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/>
              <a:t>video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i feni\Desktop\Map-Banglade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9283" y="990600"/>
            <a:ext cx="4956317" cy="518185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343400" y="909935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B050"/>
                </a:solidFill>
              </a:rPr>
              <a:t>উঃ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0" y="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বাংলাদেশের মানচিত্র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1000" y="5410200"/>
            <a:ext cx="144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দঃ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0" y="31242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</a:t>
            </a:r>
            <a:endParaRPr lang="en-US" sz="2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" y="32766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পশ্চিম</a:t>
            </a:r>
            <a:endParaRPr lang="en-US" sz="2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6096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পশ্চিম বঙ্গ </a:t>
            </a:r>
            <a:endParaRPr lang="en-US" sz="2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7400" y="6096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আসাম ও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62600" y="6096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মেঘালয় রাজ্য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62200" y="61722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বঙ্গোপসাগর 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77000" y="36576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ভারতের আসাম ও</a:t>
            </a:r>
            <a:endParaRPr lang="en-US" sz="2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29400" y="42672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ত্রিপুরা রাজ্য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" y="39624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ভারতের পশিচম বঙ্গ</a:t>
            </a:r>
            <a:endParaRPr lang="en-US" sz="2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7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3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3" grpId="0"/>
      <p:bldP spid="16" grpId="0"/>
      <p:bldP spid="17" grpId="0"/>
      <p:bldP spid="18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19200"/>
            <a:ext cx="807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তোমাদের পাঠ্য বইয়ের ৩৮ নং পৃষ্ঠা খোলে পাঠটি নিরবে পড।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51137"/>
            <a:ext cx="647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6764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১।নং দল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990600"/>
            <a:ext cx="579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নিচের ছকটি পূরণ কর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828800" y="2438400"/>
          <a:ext cx="67818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5699"/>
                <a:gridCol w="3086101"/>
              </a:tblGrid>
              <a:tr h="5087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বাংলাদেশের উত্তরে রয়েছে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279009"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বাংলাদেশের</a:t>
                      </a:r>
                      <a:r>
                        <a:rPr lang="bn-BD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পূর্বে রয়েছে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279009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828800" y="5120640"/>
          <a:ext cx="6096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বাংলাদেশের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পশ্চিমে রয়েছে </a:t>
                      </a:r>
                    </a:p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বাংলাদেশের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দক্ষিনে রয়েছে 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05200" y="4292025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২।নং দল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38100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5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14478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নিচের যে বাক্যটি শুদ্ধ তার পাশে “শু” </a:t>
            </a:r>
          </a:p>
          <a:p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যে বাক্যটি অশুদ্ধ তার পাশে “ অ” লেখ।  </a:t>
            </a:r>
            <a:endParaRPr lang="en-US" sz="3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3066871"/>
            <a:ext cx="739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১। বাংলাদেশের দক্ষিনে রয়েছে বঙ্গোপসাগর</a:t>
            </a: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২। বাংলাদেশের পূর্বে রয়েছে পশ্চিম বঙ্গ।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09600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828800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বাংলাদেশের কোন কোন দিকে কি কি রয়েছে তা লিখ। 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29718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201</Words>
  <Application>Microsoft Office PowerPoint</Application>
  <PresentationFormat>On-screen Show (4:3)</PresentationFormat>
  <Paragraphs>49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feni</dc:creator>
  <cp:lastModifiedBy>PTI</cp:lastModifiedBy>
  <cp:revision>23</cp:revision>
  <dcterms:created xsi:type="dcterms:W3CDTF">2006-08-16T00:00:00Z</dcterms:created>
  <dcterms:modified xsi:type="dcterms:W3CDTF">2013-04-12T11:08:06Z</dcterms:modified>
</cp:coreProperties>
</file>